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4" r:id="rId9"/>
    <p:sldId id="263" r:id="rId10"/>
    <p:sldId id="266" r:id="rId11"/>
    <p:sldId id="265" r:id="rId12"/>
    <p:sldId id="267" r:id="rId13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713" autoAdjust="0"/>
  </p:normalViewPr>
  <p:slideViewPr>
    <p:cSldViewPr>
      <p:cViewPr>
        <p:scale>
          <a:sx n="100" d="100"/>
          <a:sy n="100" d="100"/>
        </p:scale>
        <p:origin x="-3396" y="-2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E8B961-A2AC-489D-BE31-DFEEC781E603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1072A5-8A0F-46BD-BB96-E711E50E52BA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9000">
              <a:srgbClr val="CBCBCB"/>
            </a:gs>
            <a:gs pos="7000">
              <a:srgbClr val="5F5F5F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9446DD-E197-4F9E-907C-F4A6548E733C}" type="datetimeFigureOut">
              <a:rPr lang="es-ES" smtClean="0"/>
              <a:pPr/>
              <a:t>14/06/2013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89B09F-9E1F-48B3-B65E-E27853F15226}" type="slidenum">
              <a:rPr lang="es-ES" smtClean="0"/>
              <a:pPr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jpeg"/><Relationship Id="rId4" Type="http://schemas.openxmlformats.org/officeDocument/2006/relationships/image" Target="../media/image26.pn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5387975"/>
            <a:ext cx="9144000" cy="1470025"/>
          </a:xfrm>
        </p:spPr>
        <p:txBody>
          <a:bodyPr>
            <a:normAutofit/>
          </a:bodyPr>
          <a:lstStyle/>
          <a:p>
            <a:r>
              <a:rPr lang="es-ES" sz="80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/&gt;....adRSoft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/>
          <a:lstStyle/>
          <a:p>
            <a:r>
              <a:rPr lang="es-ES" dirty="0" smtClean="0"/>
              <a:t>Futuras Funcionalidades</a:t>
            </a:r>
            <a:endParaRPr lang="es-ES" dirty="0"/>
          </a:p>
        </p:txBody>
      </p:sp>
      <p:sp>
        <p:nvSpPr>
          <p:cNvPr id="12" name="11 Rectángulo"/>
          <p:cNvSpPr/>
          <p:nvPr/>
        </p:nvSpPr>
        <p:spPr>
          <a:xfrm>
            <a:off x="7956376" y="638132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adRSoft</a:t>
            </a:r>
            <a:endParaRPr lang="es-ES" dirty="0"/>
          </a:p>
        </p:txBody>
      </p:sp>
      <p:pic>
        <p:nvPicPr>
          <p:cNvPr id="15" name="14 Imagen" descr="desktoppre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843808" y="7101408"/>
            <a:ext cx="3744416" cy="2789207"/>
          </a:xfrm>
          <a:prstGeom prst="rect">
            <a:avLst/>
          </a:prstGeom>
        </p:spPr>
      </p:pic>
      <p:pic>
        <p:nvPicPr>
          <p:cNvPr id="16" name="15 Imagen" descr="webprevi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7101408"/>
            <a:ext cx="3744416" cy="2959489"/>
          </a:xfrm>
          <a:prstGeom prst="rect">
            <a:avLst/>
          </a:prstGeom>
        </p:spPr>
      </p:pic>
      <p:pic>
        <p:nvPicPr>
          <p:cNvPr id="17" name="16 Imagen" descr="movil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9952" y="6858000"/>
            <a:ext cx="2154504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9.82659E-7 L -0.00782 -0.467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" y="-23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56647E-6 L -0.29914 -0.88463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" y="-44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36 -4.91329E-6 L 0.18159 -0.9063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" y="-4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5387975"/>
            <a:ext cx="9144000" cy="1470025"/>
          </a:xfrm>
        </p:spPr>
        <p:txBody>
          <a:bodyPr>
            <a:normAutofit/>
          </a:bodyPr>
          <a:lstStyle/>
          <a:p>
            <a:r>
              <a:rPr lang="es-ES" sz="8000" dirty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/&gt;....adRSoft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3419872" y="2204864"/>
            <a:ext cx="23042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96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FIN</a:t>
            </a:r>
            <a:endParaRPr lang="es-ES" sz="96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5" name="4 CuadroTexto"/>
          <p:cNvSpPr txBox="1"/>
          <p:nvPr/>
        </p:nvSpPr>
        <p:spPr>
          <a:xfrm>
            <a:off x="5580112" y="321297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sym typeface="Wingdings" pitchFamily="2" charset="2"/>
              </a:rPr>
              <a:t></a:t>
            </a:r>
            <a:endParaRPr lang="es-E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52736"/>
          </a:xfrm>
          <a:noFill/>
        </p:spPr>
        <p:txBody>
          <a:bodyPr>
            <a:noAutofit/>
          </a:bodyPr>
          <a:lstStyle/>
          <a:p>
            <a:r>
              <a:rPr lang="es-ES" sz="32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ÍNDICE</a:t>
            </a:r>
            <a:endParaRPr lang="es-ES" sz="32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11" name="10 Marcador de contenido"/>
          <p:cNvSpPr>
            <a:spLocks noGrp="1"/>
          </p:cNvSpPr>
          <p:nvPr>
            <p:ph idx="1"/>
          </p:nvPr>
        </p:nvSpPr>
        <p:spPr>
          <a:xfrm>
            <a:off x="827584" y="2204864"/>
            <a:ext cx="4186808" cy="2548880"/>
          </a:xfrm>
        </p:spPr>
        <p:txBody>
          <a:bodyPr>
            <a:normAutofit/>
          </a:bodyPr>
          <a:lstStyle/>
          <a:p>
            <a:r>
              <a:rPr lang="es-ES" sz="1800" dirty="0" smtClean="0"/>
              <a:t>EMPRESA</a:t>
            </a:r>
          </a:p>
          <a:p>
            <a:pPr lvl="1"/>
            <a:r>
              <a:rPr lang="es-ES" sz="1800" dirty="0" smtClean="0"/>
              <a:t>DESCRIPCIÓN</a:t>
            </a:r>
          </a:p>
          <a:p>
            <a:pPr lvl="1"/>
            <a:r>
              <a:rPr lang="es-ES" sz="1800" dirty="0" smtClean="0"/>
              <a:t>MERCADO</a:t>
            </a:r>
          </a:p>
          <a:p>
            <a:pPr lvl="1"/>
            <a:r>
              <a:rPr lang="es-ES" sz="1800" dirty="0" smtClean="0"/>
              <a:t>FORTALEZAS &amp; DEBILIDADES</a:t>
            </a:r>
          </a:p>
          <a:p>
            <a:pPr lvl="1"/>
            <a:r>
              <a:rPr lang="es-ES" sz="1800" dirty="0" smtClean="0"/>
              <a:t>OPORTUNIDADES &amp; AMENAZAS</a:t>
            </a:r>
          </a:p>
          <a:p>
            <a:pPr lvl="1"/>
            <a:r>
              <a:rPr lang="es-ES" sz="1800" dirty="0" smtClean="0"/>
              <a:t>COMPETENCIA</a:t>
            </a:r>
          </a:p>
        </p:txBody>
      </p:sp>
      <p:sp>
        <p:nvSpPr>
          <p:cNvPr id="12" name="11 Rectángulo"/>
          <p:cNvSpPr/>
          <p:nvPr/>
        </p:nvSpPr>
        <p:spPr>
          <a:xfrm>
            <a:off x="7956376" y="638132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adRSoft</a:t>
            </a:r>
            <a:endParaRPr lang="es-ES" dirty="0"/>
          </a:p>
        </p:txBody>
      </p:sp>
      <p:sp>
        <p:nvSpPr>
          <p:cNvPr id="5" name="10 Marcador de contenido"/>
          <p:cNvSpPr txBox="1">
            <a:spLocks/>
          </p:cNvSpPr>
          <p:nvPr/>
        </p:nvSpPr>
        <p:spPr>
          <a:xfrm>
            <a:off x="4572000" y="2276872"/>
            <a:ext cx="4186808" cy="25488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sCooL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SUITE</a:t>
            </a:r>
            <a:r>
              <a:rPr kumimoji="0" lang="es-ES" sz="18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DE APLICACIONES</a:t>
            </a:r>
            <a:endParaRPr kumimoji="0" lang="es-ES" sz="1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WEB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DESKTOP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MOVIL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–"/>
              <a:tabLst/>
              <a:defRPr/>
            </a:pPr>
            <a:r>
              <a:rPr kumimoji="0" lang="es-E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CONCLUSIÓN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  <p:bldP spid="12" grpId="0"/>
      <p:bldP spid="5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16 Marcador de texto"/>
          <p:cNvSpPr>
            <a:spLocks noGrp="1"/>
          </p:cNvSpPr>
          <p:nvPr>
            <p:ph type="body" idx="1"/>
          </p:nvPr>
        </p:nvSpPr>
        <p:spPr>
          <a:xfrm>
            <a:off x="457200" y="404665"/>
            <a:ext cx="4040188" cy="864096"/>
          </a:xfrm>
        </p:spPr>
        <p:txBody>
          <a:bodyPr/>
          <a:lstStyle/>
          <a:p>
            <a:r>
              <a:rPr lang="es-ES" dirty="0" smtClean="0">
                <a:solidFill>
                  <a:schemeClr val="bg1"/>
                </a:solidFill>
              </a:rPr>
              <a:t>DESCRIPCIÓN Y MERCADO	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18" name="17 Marcador de contenido"/>
          <p:cNvSpPr>
            <a:spLocks noGrp="1"/>
          </p:cNvSpPr>
          <p:nvPr>
            <p:ph sz="half" idx="2"/>
          </p:nvPr>
        </p:nvSpPr>
        <p:spPr>
          <a:xfrm>
            <a:off x="457200" y="1268760"/>
            <a:ext cx="4040188" cy="4857403"/>
          </a:xfrm>
        </p:spPr>
        <p:txBody>
          <a:bodyPr/>
          <a:lstStyle/>
          <a:p>
            <a:endParaRPr lang="es-ES" dirty="0" smtClean="0"/>
          </a:p>
          <a:p>
            <a:r>
              <a:rPr lang="es-ES" dirty="0" smtClean="0"/>
              <a:t>Pequeña empresa</a:t>
            </a:r>
          </a:p>
          <a:p>
            <a:endParaRPr lang="es-ES" dirty="0" smtClean="0"/>
          </a:p>
          <a:p>
            <a:r>
              <a:rPr lang="es-ES" u="sng" dirty="0" smtClean="0"/>
              <a:t>Área educativa</a:t>
            </a:r>
            <a:r>
              <a:rPr lang="es-ES" dirty="0" smtClean="0"/>
              <a:t>: primaria y secundaria.</a:t>
            </a:r>
          </a:p>
          <a:p>
            <a:endParaRPr lang="es-ES" dirty="0" smtClean="0"/>
          </a:p>
          <a:p>
            <a:r>
              <a:rPr lang="es-ES" dirty="0" smtClean="0"/>
              <a:t>Objetivo:</a:t>
            </a:r>
            <a:endParaRPr lang="es-ES" dirty="0" smtClean="0"/>
          </a:p>
          <a:p>
            <a:pPr lvl="1"/>
            <a:r>
              <a:rPr lang="es-ES" dirty="0" smtClean="0"/>
              <a:t>Componente tecnológico.</a:t>
            </a:r>
          </a:p>
          <a:p>
            <a:pPr lvl="1"/>
            <a:r>
              <a:rPr lang="es-ES" dirty="0" smtClean="0"/>
              <a:t>Comunicación.</a:t>
            </a:r>
          </a:p>
          <a:p>
            <a:pPr lvl="1"/>
            <a:r>
              <a:rPr lang="es-ES" dirty="0" smtClean="0"/>
              <a:t>Gestionar y administrar.</a:t>
            </a:r>
          </a:p>
          <a:p>
            <a:pPr lvl="1">
              <a:buNone/>
            </a:pPr>
            <a:endParaRPr lang="es-ES" dirty="0" smtClean="0"/>
          </a:p>
        </p:txBody>
      </p:sp>
      <p:sp>
        <p:nvSpPr>
          <p:cNvPr id="19" name="18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404665"/>
            <a:ext cx="4041775" cy="864096"/>
          </a:xfrm>
        </p:spPr>
        <p:txBody>
          <a:bodyPr/>
          <a:lstStyle/>
          <a:p>
            <a:pPr algn="r"/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12" name="11 Rectángulo"/>
          <p:cNvSpPr/>
          <p:nvPr/>
        </p:nvSpPr>
        <p:spPr>
          <a:xfrm>
            <a:off x="7956376" y="638132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adRSoft</a:t>
            </a:r>
            <a:endParaRPr lang="es-ES" dirty="0"/>
          </a:p>
        </p:txBody>
      </p:sp>
      <p:sp>
        <p:nvSpPr>
          <p:cNvPr id="7" name="10 Marcador de contenido"/>
          <p:cNvSpPr txBox="1">
            <a:spLocks/>
          </p:cNvSpPr>
          <p:nvPr/>
        </p:nvSpPr>
        <p:spPr>
          <a:xfrm>
            <a:off x="4716016" y="1484784"/>
            <a:ext cx="4114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s-E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3" name="22 Marcador de contenido"/>
          <p:cNvSpPr>
            <a:spLocks noGrp="1"/>
          </p:cNvSpPr>
          <p:nvPr>
            <p:ph sz="quarter" idx="4"/>
          </p:nvPr>
        </p:nvSpPr>
        <p:spPr>
          <a:xfrm>
            <a:off x="4645025" y="1772816"/>
            <a:ext cx="4041775" cy="4353347"/>
          </a:xfrm>
        </p:spPr>
        <p:txBody>
          <a:bodyPr/>
          <a:lstStyle/>
          <a:p>
            <a:r>
              <a:rPr lang="es-ES" dirty="0" smtClean="0"/>
              <a:t>Desfase tecnológico</a:t>
            </a:r>
          </a:p>
          <a:p>
            <a:pPr>
              <a:buNone/>
            </a:pPr>
            <a:endParaRPr lang="es-ES" dirty="0"/>
          </a:p>
        </p:txBody>
      </p:sp>
      <p:pic>
        <p:nvPicPr>
          <p:cNvPr id="24" name="23 Imagen" descr="jovenes-con-movi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88024" y="3140968"/>
            <a:ext cx="3675524" cy="2448272"/>
          </a:xfrm>
          <a:prstGeom prst="rect">
            <a:avLst/>
          </a:prstGeom>
        </p:spPr>
      </p:pic>
      <p:pic>
        <p:nvPicPr>
          <p:cNvPr id="9" name="8 Imagen" descr="educacion-hijos1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88024" y="3140968"/>
            <a:ext cx="3672408" cy="2436751"/>
          </a:xfrm>
          <a:prstGeom prst="rect">
            <a:avLst/>
          </a:prstGeom>
        </p:spPr>
      </p:pic>
      <p:pic>
        <p:nvPicPr>
          <p:cNvPr id="10" name="9 Imagen" descr="art-Cyber-computer-generic-620x349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88024" y="3140968"/>
            <a:ext cx="3672408" cy="24601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0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0" y="5387975"/>
            <a:ext cx="9144000" cy="1470025"/>
          </a:xfrm>
        </p:spPr>
        <p:txBody>
          <a:bodyPr>
            <a:normAutofit/>
          </a:bodyPr>
          <a:lstStyle/>
          <a:p>
            <a:r>
              <a:rPr lang="es-ES" sz="8000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/&gt;........sCooL</a:t>
            </a:r>
            <a:endParaRPr lang="es-ES" sz="8000" dirty="0">
              <a:solidFill>
                <a:schemeClr val="bg1"/>
              </a:solidFill>
              <a:latin typeface="Consolas" pitchFamily="49" charset="0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/>
          <a:lstStyle/>
          <a:p>
            <a:r>
              <a:rPr lang="es-ES" dirty="0" smtClean="0"/>
              <a:t>Suite sCooL</a:t>
            </a:r>
            <a:endParaRPr lang="es-ES" dirty="0"/>
          </a:p>
        </p:txBody>
      </p:sp>
      <p:sp>
        <p:nvSpPr>
          <p:cNvPr id="12" name="11 Rectángulo"/>
          <p:cNvSpPr/>
          <p:nvPr/>
        </p:nvSpPr>
        <p:spPr>
          <a:xfrm>
            <a:off x="7956376" y="638132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adRSoft</a:t>
            </a:r>
            <a:endParaRPr lang="es-ES" dirty="0"/>
          </a:p>
        </p:txBody>
      </p:sp>
      <p:pic>
        <p:nvPicPr>
          <p:cNvPr id="15" name="14 Imagen" descr="desktoppreview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744416" y="-2789207"/>
            <a:ext cx="3744416" cy="2789207"/>
          </a:xfrm>
          <a:prstGeom prst="rect">
            <a:avLst/>
          </a:prstGeom>
        </p:spPr>
      </p:pic>
      <p:pic>
        <p:nvPicPr>
          <p:cNvPr id="16" name="15 Imagen" descr="webprevie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43808" y="7101408"/>
            <a:ext cx="3744416" cy="2959489"/>
          </a:xfrm>
          <a:prstGeom prst="rect">
            <a:avLst/>
          </a:prstGeom>
        </p:spPr>
      </p:pic>
      <p:pic>
        <p:nvPicPr>
          <p:cNvPr id="17" name="16 Imagen" descr="movil1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540552" y="-2043608"/>
            <a:ext cx="2154504" cy="3429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9.82659E-7 L -0.00782 -0.46705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" y="-23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4.21965E-6 L 0.49202 0.52417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6" y="2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337 1.27168E-6 L -0.36944 0.35861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" y="1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7956376" y="638132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adRSoft</a:t>
            </a:r>
            <a:endParaRPr lang="es-ES" dirty="0"/>
          </a:p>
        </p:txBody>
      </p:sp>
      <p:pic>
        <p:nvPicPr>
          <p:cNvPr id="14" name="13 Imagen" descr="backgroun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3648" y="1700808"/>
            <a:ext cx="6010346" cy="4507759"/>
          </a:xfrm>
          <a:prstGeom prst="rect">
            <a:avLst/>
          </a:prstGeom>
        </p:spPr>
      </p:pic>
      <p:sp>
        <p:nvSpPr>
          <p:cNvPr id="15" name="14 Rectángulo redondeado"/>
          <p:cNvSpPr/>
          <p:nvPr/>
        </p:nvSpPr>
        <p:spPr>
          <a:xfrm>
            <a:off x="1835696" y="3933056"/>
            <a:ext cx="2232248" cy="1512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7" name="16 Rectángulo redondeado"/>
          <p:cNvSpPr/>
          <p:nvPr/>
        </p:nvSpPr>
        <p:spPr>
          <a:xfrm>
            <a:off x="4572000" y="4005064"/>
            <a:ext cx="2232248" cy="151216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1619672" y="1484784"/>
            <a:ext cx="5616624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0" name="7 Título"/>
          <p:cNvSpPr txBox="1">
            <a:spLocks/>
          </p:cNvSpPr>
          <p:nvPr/>
        </p:nvSpPr>
        <p:spPr>
          <a:xfrm>
            <a:off x="0" y="0"/>
            <a:ext cx="9144000" cy="126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WEB</a:t>
            </a:r>
            <a:endParaRPr kumimoji="0" lang="es-E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xit" presetSubtype="16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xit" presetSubtype="16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ox(in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1" animBg="1"/>
      <p:bldP spid="15" grpId="2" animBg="1"/>
      <p:bldP spid="17" grpId="0" animBg="1"/>
      <p:bldP spid="17" grpId="1" animBg="1"/>
      <p:bldP spid="18" grpId="0" animBg="1"/>
      <p:bldP spid="18" grpId="1" animBg="1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13 Marcador de contenido" descr="iniciodesktop.png"/>
          <p:cNvPicPr>
            <a:picLocks noGrp="1" noChangeAspect="1"/>
          </p:cNvPicPr>
          <p:nvPr>
            <p:ph sz="half" idx="2"/>
          </p:nvPr>
        </p:nvPicPr>
        <p:blipFill>
          <a:blip r:embed="rId2" cstate="print"/>
          <a:stretch>
            <a:fillRect/>
          </a:stretch>
        </p:blipFill>
        <p:spPr>
          <a:xfrm>
            <a:off x="-4248472" y="1556792"/>
            <a:ext cx="4248472" cy="3187713"/>
          </a:xfrm>
        </p:spPr>
      </p:pic>
      <p:pic>
        <p:nvPicPr>
          <p:cNvPr id="15" name="14 Marcador de contenido" descr="marcogeneraldesktop.png"/>
          <p:cNvPicPr>
            <a:picLocks noGrp="1" noChangeAspect="1"/>
          </p:cNvPicPr>
          <p:nvPr>
            <p:ph sz="quarter" idx="4"/>
          </p:nvPr>
        </p:nvPicPr>
        <p:blipFill>
          <a:blip r:embed="rId3" cstate="print"/>
          <a:stretch>
            <a:fillRect/>
          </a:stretch>
        </p:blipFill>
        <p:spPr>
          <a:xfrm>
            <a:off x="9396536" y="1052736"/>
            <a:ext cx="5608999" cy="4176464"/>
          </a:xfrm>
        </p:spPr>
      </p:pic>
      <p:sp>
        <p:nvSpPr>
          <p:cNvPr id="12" name="11 Rectángulo"/>
          <p:cNvSpPr/>
          <p:nvPr/>
        </p:nvSpPr>
        <p:spPr>
          <a:xfrm>
            <a:off x="7956376" y="638132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adRSoft</a:t>
            </a:r>
            <a:endParaRPr lang="es-ES" dirty="0"/>
          </a:p>
        </p:txBody>
      </p:sp>
      <p:sp>
        <p:nvSpPr>
          <p:cNvPr id="16" name="15 Rectángulo redondeado"/>
          <p:cNvSpPr/>
          <p:nvPr/>
        </p:nvSpPr>
        <p:spPr>
          <a:xfrm>
            <a:off x="1619672" y="1124744"/>
            <a:ext cx="129614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17" name="16 Rectángulo redondeado"/>
          <p:cNvSpPr/>
          <p:nvPr/>
        </p:nvSpPr>
        <p:spPr>
          <a:xfrm>
            <a:off x="1907704" y="1700808"/>
            <a:ext cx="432048" cy="50405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 </a:t>
            </a:r>
            <a:endParaRPr lang="es-ES" dirty="0"/>
          </a:p>
        </p:txBody>
      </p:sp>
      <p:sp>
        <p:nvSpPr>
          <p:cNvPr id="18" name="17 Rectángulo redondeado"/>
          <p:cNvSpPr/>
          <p:nvPr/>
        </p:nvSpPr>
        <p:spPr>
          <a:xfrm>
            <a:off x="1763688" y="4725144"/>
            <a:ext cx="648072" cy="57606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s-ES" dirty="0" smtClean="0"/>
              <a:t>  </a:t>
            </a:r>
            <a:endParaRPr lang="es-ES" dirty="0"/>
          </a:p>
        </p:txBody>
      </p:sp>
      <p:sp>
        <p:nvSpPr>
          <p:cNvPr id="19" name="18 Rectángulo redondeado"/>
          <p:cNvSpPr/>
          <p:nvPr/>
        </p:nvSpPr>
        <p:spPr>
          <a:xfrm>
            <a:off x="6228184" y="2708920"/>
            <a:ext cx="1152128" cy="1656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0" name="19 Rectángulo redondeado"/>
          <p:cNvSpPr/>
          <p:nvPr/>
        </p:nvSpPr>
        <p:spPr>
          <a:xfrm>
            <a:off x="6228184" y="1772816"/>
            <a:ext cx="1224136" cy="86409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pic>
        <p:nvPicPr>
          <p:cNvPr id="24" name="23 Imagen" descr="perfil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31640" y="7101408"/>
            <a:ext cx="6658905" cy="2476846"/>
          </a:xfrm>
          <a:prstGeom prst="rect">
            <a:avLst/>
          </a:prstGeom>
        </p:spPr>
      </p:pic>
      <p:pic>
        <p:nvPicPr>
          <p:cNvPr id="25" name="24 Imagen" descr="perfil2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66363" y="1964469"/>
            <a:ext cx="6611273" cy="2400635"/>
          </a:xfrm>
          <a:prstGeom prst="rect">
            <a:avLst/>
          </a:prstGeom>
        </p:spPr>
      </p:pic>
      <p:pic>
        <p:nvPicPr>
          <p:cNvPr id="26" name="25 Imagen" descr="mensajes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75837" y="2176287"/>
            <a:ext cx="6992326" cy="2505425"/>
          </a:xfrm>
          <a:prstGeom prst="rect">
            <a:avLst/>
          </a:prstGeom>
        </p:spPr>
      </p:pic>
      <p:pic>
        <p:nvPicPr>
          <p:cNvPr id="27" name="26 Imagen" descr="mensajes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3608" y="1988840"/>
            <a:ext cx="6906589" cy="2600688"/>
          </a:xfrm>
          <a:prstGeom prst="rect">
            <a:avLst/>
          </a:prstGeom>
        </p:spPr>
      </p:pic>
      <p:pic>
        <p:nvPicPr>
          <p:cNvPr id="28" name="27 Imagen" descr="notas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6661248" y="908720"/>
            <a:ext cx="6411155" cy="4769274"/>
          </a:xfrm>
          <a:prstGeom prst="rect">
            <a:avLst/>
          </a:prstGeom>
        </p:spPr>
      </p:pic>
      <p:pic>
        <p:nvPicPr>
          <p:cNvPr id="29" name="28 Imagen" descr="web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28584" y="908720"/>
            <a:ext cx="6890729" cy="5135787"/>
          </a:xfrm>
          <a:prstGeom prst="rect">
            <a:avLst/>
          </a:prstGeom>
        </p:spPr>
      </p:pic>
      <p:sp>
        <p:nvSpPr>
          <p:cNvPr id="31" name="7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>
            <a:normAutofit/>
          </a:bodyPr>
          <a:lstStyle/>
          <a:p>
            <a:r>
              <a:rPr lang="es-ES" dirty="0" smtClean="0"/>
              <a:t>DESKTOP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76771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4" y="-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6771 -0.00139 L -0.05521 -0.0013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3.7037E-7 L -0.8342 0.0106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7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22222E-6 L -1.66667E-6 0.06829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06829 L -1.66667E-6 0.12084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12084 L -1.66667E-6 0.1838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0.1838 L -1.66667E-6 0.23634 " pathEditMode="relative" rAng="0" ptsTypes="AA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2.96296E-6 L 0.54739 0.00023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76 -2.22222E-6 L 0.02569 -0.75787 " pathEditMode="relative" rAng="0" ptsTypes="AA">
                                      <p:cBhvr>
                                        <p:cTn id="9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3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87413 0.06181 " pathEditMode="relative" rAng="0" ptsTypes="AA">
                                      <p:cBhvr>
                                        <p:cTn id="116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87795 -0.01157 L -0.26962 -0.0419 " pathEditMode="relative" rAng="0" ptsTypes="AA">
                                      <p:cBhvr>
                                        <p:cTn id="12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4" y="-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541 -0.01041 L -0.87674 -0.03819 " pathEditMode="relative" rAng="0" ptsTypes="AA">
                                      <p:cBhvr>
                                        <p:cTn id="1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6" y="-14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7" grpId="2" animBg="1"/>
      <p:bldP spid="17" grpId="3" animBg="1"/>
      <p:bldP spid="17" grpId="4" animBg="1"/>
      <p:bldP spid="17" grpId="5" animBg="1"/>
      <p:bldP spid="18" grpId="0" animBg="1"/>
      <p:bldP spid="18" grpId="1" animBg="1"/>
      <p:bldP spid="18" grpId="2" animBg="1"/>
      <p:bldP spid="19" grpId="0" animBg="1"/>
      <p:bldP spid="19" grpId="1" animBg="1"/>
      <p:bldP spid="20" grpId="0" animBg="1"/>
      <p:bldP spid="20" grpId="1" animBg="1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7956376" y="638132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adRSoft</a:t>
            </a:r>
            <a:endParaRPr lang="es-ES" dirty="0"/>
          </a:p>
        </p:txBody>
      </p:sp>
      <p:pic>
        <p:nvPicPr>
          <p:cNvPr id="16" name="15 Imagen" descr="club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979712" y="1268760"/>
            <a:ext cx="5437233" cy="4833914"/>
          </a:xfrm>
          <a:prstGeom prst="rect">
            <a:avLst/>
          </a:prstGeom>
        </p:spPr>
      </p:pic>
      <p:pic>
        <p:nvPicPr>
          <p:cNvPr id="17" name="16 Imagen" descr="club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79712" y="1340768"/>
            <a:ext cx="5380845" cy="4780534"/>
          </a:xfrm>
          <a:prstGeom prst="rect">
            <a:avLst/>
          </a:prstGeom>
        </p:spPr>
      </p:pic>
      <p:pic>
        <p:nvPicPr>
          <p:cNvPr id="18" name="17 Imagen" descr="club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979712" y="1262102"/>
            <a:ext cx="5400600" cy="4834823"/>
          </a:xfrm>
          <a:prstGeom prst="rect">
            <a:avLst/>
          </a:prstGeom>
        </p:spPr>
      </p:pic>
      <p:pic>
        <p:nvPicPr>
          <p:cNvPr id="19" name="18 Imagen" descr="club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79712" y="1335186"/>
            <a:ext cx="5400600" cy="4772113"/>
          </a:xfrm>
          <a:prstGeom prst="rect">
            <a:avLst/>
          </a:prstGeom>
        </p:spPr>
      </p:pic>
      <p:pic>
        <p:nvPicPr>
          <p:cNvPr id="20" name="19 Imagen" descr="club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9712" y="1340768"/>
            <a:ext cx="5398569" cy="4803625"/>
          </a:xfrm>
          <a:prstGeom prst="rect">
            <a:avLst/>
          </a:prstGeom>
        </p:spPr>
      </p:pic>
      <p:pic>
        <p:nvPicPr>
          <p:cNvPr id="21" name="20 Imagen" descr="club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79712" y="1326165"/>
            <a:ext cx="5400600" cy="4785897"/>
          </a:xfrm>
          <a:prstGeom prst="rect">
            <a:avLst/>
          </a:prstGeom>
        </p:spPr>
      </p:pic>
      <p:pic>
        <p:nvPicPr>
          <p:cNvPr id="22" name="21 Imagen" descr="club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9712" y="1268760"/>
            <a:ext cx="5400600" cy="4862920"/>
          </a:xfrm>
          <a:prstGeom prst="rect">
            <a:avLst/>
          </a:prstGeom>
        </p:spPr>
      </p:pic>
      <p:pic>
        <p:nvPicPr>
          <p:cNvPr id="23" name="22 Imagen" descr="club7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79711" y="1268760"/>
            <a:ext cx="5441685" cy="4857591"/>
          </a:xfrm>
          <a:prstGeom prst="rect">
            <a:avLst/>
          </a:prstGeom>
        </p:spPr>
      </p:pic>
      <p:sp>
        <p:nvSpPr>
          <p:cNvPr id="25" name="7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/>
          <a:lstStyle/>
          <a:p>
            <a:r>
              <a:rPr lang="es-ES" dirty="0" smtClean="0"/>
              <a:t>CLUBS</a:t>
            </a:r>
            <a:endParaRPr lang="es-E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5000">
              <a:schemeClr val="tx1"/>
            </a:gs>
            <a:gs pos="0">
              <a:schemeClr val="bg1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11 Rectángulo"/>
          <p:cNvSpPr/>
          <p:nvPr/>
        </p:nvSpPr>
        <p:spPr>
          <a:xfrm>
            <a:off x="7956376" y="6381328"/>
            <a:ext cx="1071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 smtClean="0">
                <a:solidFill>
                  <a:schemeClr val="bg1"/>
                </a:solidFill>
                <a:latin typeface="Consolas" pitchFamily="49" charset="0"/>
                <a:cs typeface="Consolas" pitchFamily="49" charset="0"/>
              </a:rPr>
              <a:t>adRSoft</a:t>
            </a:r>
            <a:endParaRPr lang="es-ES" dirty="0"/>
          </a:p>
        </p:txBody>
      </p:sp>
      <p:pic>
        <p:nvPicPr>
          <p:cNvPr id="14" name="13 Imagen" descr="movil0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96536" y="1196752"/>
            <a:ext cx="3068711" cy="4725144"/>
          </a:xfrm>
          <a:prstGeom prst="rect">
            <a:avLst/>
          </a:prstGeom>
        </p:spPr>
      </p:pic>
      <p:pic>
        <p:nvPicPr>
          <p:cNvPr id="15" name="14 Imagen" descr="movil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96536" y="1196752"/>
            <a:ext cx="3096344" cy="4698776"/>
          </a:xfrm>
          <a:prstGeom prst="rect">
            <a:avLst/>
          </a:prstGeom>
        </p:spPr>
      </p:pic>
      <p:pic>
        <p:nvPicPr>
          <p:cNvPr id="16" name="15 Imagen" descr="movil2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96536" y="1196752"/>
            <a:ext cx="3096344" cy="4812309"/>
          </a:xfrm>
          <a:prstGeom prst="rect">
            <a:avLst/>
          </a:prstGeom>
        </p:spPr>
      </p:pic>
      <p:pic>
        <p:nvPicPr>
          <p:cNvPr id="17" name="16 Imagen" descr="movil3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396536" y="1196752"/>
            <a:ext cx="3096344" cy="4720886"/>
          </a:xfrm>
          <a:prstGeom prst="rect">
            <a:avLst/>
          </a:prstGeom>
        </p:spPr>
      </p:pic>
      <p:pic>
        <p:nvPicPr>
          <p:cNvPr id="18" name="17 Imagen" descr="movil4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5816" y="1196752"/>
            <a:ext cx="3096344" cy="4752528"/>
          </a:xfrm>
          <a:prstGeom prst="rect">
            <a:avLst/>
          </a:prstGeom>
        </p:spPr>
      </p:pic>
      <p:pic>
        <p:nvPicPr>
          <p:cNvPr id="19" name="18 Imagen" descr="movil5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15816" y="1268760"/>
            <a:ext cx="3096344" cy="4699625"/>
          </a:xfrm>
          <a:prstGeom prst="rect">
            <a:avLst/>
          </a:prstGeom>
        </p:spPr>
      </p:pic>
      <p:pic>
        <p:nvPicPr>
          <p:cNvPr id="20" name="19 Imagen" descr="movil6.pn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396536" y="1196752"/>
            <a:ext cx="3096344" cy="4752528"/>
          </a:xfrm>
          <a:prstGeom prst="rect">
            <a:avLst/>
          </a:prstGeom>
        </p:spPr>
      </p:pic>
      <p:sp>
        <p:nvSpPr>
          <p:cNvPr id="21" name="20 Rectángulo redondeado"/>
          <p:cNvSpPr/>
          <p:nvPr/>
        </p:nvSpPr>
        <p:spPr>
          <a:xfrm>
            <a:off x="2807296" y="1556792"/>
            <a:ext cx="3564904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pic>
        <p:nvPicPr>
          <p:cNvPr id="22" name="21 Imagen" descr="movil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348880" y="1196752"/>
            <a:ext cx="3096344" cy="4752528"/>
          </a:xfrm>
          <a:prstGeom prst="rect">
            <a:avLst/>
          </a:prstGeom>
        </p:spPr>
      </p:pic>
      <p:sp>
        <p:nvSpPr>
          <p:cNvPr id="23" name="22 Rectángulo redondeado"/>
          <p:cNvSpPr/>
          <p:nvPr/>
        </p:nvSpPr>
        <p:spPr>
          <a:xfrm>
            <a:off x="2915816" y="5445224"/>
            <a:ext cx="3168352" cy="36004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sp>
        <p:nvSpPr>
          <p:cNvPr id="25" name="7 Título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268760"/>
          </a:xfrm>
        </p:spPr>
        <p:txBody>
          <a:bodyPr/>
          <a:lstStyle/>
          <a:p>
            <a:r>
              <a:rPr lang="es-ES" dirty="0" smtClean="0"/>
              <a:t>MÓVIL</a:t>
            </a:r>
            <a:endParaRPr lang="es-ES" dirty="0"/>
          </a:p>
        </p:txBody>
      </p:sp>
      <p:sp>
        <p:nvSpPr>
          <p:cNvPr id="27" name="26 Flecha derecha"/>
          <p:cNvSpPr/>
          <p:nvPr/>
        </p:nvSpPr>
        <p:spPr>
          <a:xfrm>
            <a:off x="3779912" y="2420888"/>
            <a:ext cx="504056" cy="144016"/>
          </a:xfrm>
          <a:prstGeom prst="rightArrow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s-ES" dirty="0"/>
          </a:p>
        </p:txBody>
      </p:sp>
      <p:pic>
        <p:nvPicPr>
          <p:cNvPr id="28" name="27 Imagen" descr="eventos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31592" y="1844824"/>
            <a:ext cx="1624584" cy="920496"/>
          </a:xfrm>
          <a:prstGeom prst="rect">
            <a:avLst/>
          </a:prstGeom>
        </p:spPr>
      </p:pic>
      <p:pic>
        <p:nvPicPr>
          <p:cNvPr id="29" name="28 Imagen" descr="Communicating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427984" y="2132856"/>
            <a:ext cx="1519922" cy="1008112"/>
          </a:xfrm>
          <a:prstGeom prst="rect">
            <a:avLst/>
          </a:prstGeom>
        </p:spPr>
      </p:pic>
      <p:pic>
        <p:nvPicPr>
          <p:cNvPr id="30" name="29 Imagen" descr="tareas.png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27984" y="2276872"/>
            <a:ext cx="1552432" cy="13090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48148E-6 L -0.6875 0.012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4" y="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75 0.0125 L -1.81354 0.012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3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3.7037E-7 L -0.68906 0.0143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" y="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907 0.01435 L -1.74428 0.014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8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8 -1.48148E-6 L -0.68906 0.00625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" y="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907 0.00625 L 0.32691 -0.01481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-11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9 -4.81481E-6 L 0.70469 0.01042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6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469 0.01042 L -0.31112 0.01042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8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2 0 L -0.68906 0.01273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8" y="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961 0.01041 L 1.00798 -0.00023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4" y="-5"/>
                                    </p:animMotion>
                                  </p:childTnLst>
                                </p:cTn>
                              </p:par>
                              <p:par>
                                <p:cTn id="78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E-6 0.01041 L 0.70469 0.01041 " pathEditMode="relative" rAng="0" ptsTypes="AA">
                                      <p:cBhvr>
                                        <p:cTn id="79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70469 0.01042 L -0.36632 0.01042 " pathEditMode="relative" rAng="0" ptsTypes="AA">
                                      <p:cBhvr>
                                        <p:cTn id="8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5" y="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563 -4.81481E-6 L -0.68906 0.01042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2" y="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68906 0.01042 L 0.26563 -4.81481E-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7" y="-5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0.01041 L 0.70469 0.01041 " pathEditMode="relative" rAng="0" ptsTypes="AA">
                                      <p:cBhvr>
                                        <p:cTn id="9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8" y="0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2.22222E-6 L -0.00018 0.03171 " pathEditMode="relative" rAng="0" ptsTypes="AA">
                                      <p:cBhvr>
                                        <p:cTn id="10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"/>
                                    </p:animMotion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7 0.03171 L 0.00382 0.07361 " pathEditMode="relative" rAng="0" ptsTypes="AA">
                                      <p:cBhvr>
                                        <p:cTn id="115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" y="21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3" grpId="0" animBg="1"/>
      <p:bldP spid="23" grpId="1" animBg="1"/>
      <p:bldP spid="25" grpId="0"/>
      <p:bldP spid="27" grpId="0" animBg="1"/>
      <p:bldP spid="27" grpId="1" animBg="1"/>
      <p:bldP spid="27" grpId="2" animBg="1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rgbClr val="FF0000"/>
          </a:solidFill>
        </a:ln>
      </a:spPr>
      <a:bodyPr rtlCol="0" anchor="ctr"/>
      <a:lstStyle>
        <a:defPPr algn="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</TotalTime>
  <Words>71</Words>
  <Application>Microsoft Office PowerPoint</Application>
  <PresentationFormat>Presentación en pantalla (4:3)</PresentationFormat>
  <Paragraphs>46</Paragraphs>
  <Slides>12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3" baseType="lpstr">
      <vt:lpstr>Tema de Office</vt:lpstr>
      <vt:lpstr>/&gt;....adRSoft</vt:lpstr>
      <vt:lpstr>ÍNDICE</vt:lpstr>
      <vt:lpstr>Diapositiva 3</vt:lpstr>
      <vt:lpstr>/&gt;........sCooL</vt:lpstr>
      <vt:lpstr>Suite sCooL</vt:lpstr>
      <vt:lpstr>Diapositiva 6</vt:lpstr>
      <vt:lpstr>DESKTOP</vt:lpstr>
      <vt:lpstr>CLUBS</vt:lpstr>
      <vt:lpstr>MÓVIL</vt:lpstr>
      <vt:lpstr>Futuras Funcionalidades</vt:lpstr>
      <vt:lpstr>/&gt;....adRSoft</vt:lpstr>
      <vt:lpstr>Diapositiva 12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/&gt;....adRSoft</dc:title>
  <dc:creator>aDr</dc:creator>
  <cp:lastModifiedBy>aDr</cp:lastModifiedBy>
  <cp:revision>42</cp:revision>
  <dcterms:created xsi:type="dcterms:W3CDTF">2013-06-13T17:37:43Z</dcterms:created>
  <dcterms:modified xsi:type="dcterms:W3CDTF">2013-06-14T11:36:20Z</dcterms:modified>
</cp:coreProperties>
</file>